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lena chin" initials="sc" lastIdx="1" clrIdx="0">
    <p:extLst>
      <p:ext uri="{19B8F6BF-5375-455C-9EA6-DF929625EA0E}">
        <p15:presenceInfo xmlns:p15="http://schemas.microsoft.com/office/powerpoint/2012/main" userId="2493edd05af0c4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44" d="100"/>
          <a:sy n="44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AE51034-4FC4-4B1F-A3BC-4C8DC4EB00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46275"/>
            <a:ext cx="2663301" cy="41654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ACC85A-FB90-42A1-B8E5-00AC859A7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343" y="2431869"/>
            <a:ext cx="8126327" cy="1373070"/>
          </a:xfrm>
        </p:spPr>
        <p:txBody>
          <a:bodyPr/>
          <a:lstStyle/>
          <a:p>
            <a:r>
              <a:rPr lang="en-GB" dirty="0"/>
              <a:t>NO BASS LIKE HOME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EC930F-146C-4705-A7BB-559D07A7F3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301" y="0"/>
            <a:ext cx="3326751" cy="26053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C471F6-99D9-4F7B-9A62-FB17F2819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3301" y="4235109"/>
            <a:ext cx="3326752" cy="266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246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1613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NO BASS LIKE HOME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BASS LIKE HOME</dc:title>
  <dc:creator>selena chin</dc:creator>
  <cp:lastModifiedBy>linda Mngwali</cp:lastModifiedBy>
  <cp:revision>99</cp:revision>
  <dcterms:created xsi:type="dcterms:W3CDTF">2020-10-04T11:27:13Z</dcterms:created>
  <dcterms:modified xsi:type="dcterms:W3CDTF">2020-10-19T10:58:26Z</dcterms:modified>
</cp:coreProperties>
</file>